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CD00A80-A518-41F9-9F9C-E25EEF514B7E}" type="datetimeFigureOut">
              <a:rPr lang="pl-PL" smtClean="0"/>
              <a:t>2018-01-24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96C756B-16A0-4F7B-9037-21F76F717B17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l-PL" b="1" dirty="0" smtClean="0"/>
              <a:t>NORDIC WALKING</a:t>
            </a:r>
            <a:br>
              <a:rPr lang="pl-PL" b="1" dirty="0" smtClean="0"/>
            </a:br>
            <a:r>
              <a:rPr lang="pl-PL" b="1" dirty="0" smtClean="0"/>
              <a:t> MARSZ PO ZDROWIE</a:t>
            </a:r>
            <a:endParaRPr lang="pl-PL" b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40544" y="4500570"/>
            <a:ext cx="8062912" cy="1357322"/>
          </a:xfrm>
        </p:spPr>
        <p:txBody>
          <a:bodyPr/>
          <a:lstStyle/>
          <a:p>
            <a:r>
              <a:rPr lang="pl-PL" b="1" dirty="0" smtClean="0"/>
              <a:t>Mgr Joanna </a:t>
            </a:r>
            <a:r>
              <a:rPr lang="pl-PL" b="1" dirty="0" err="1" smtClean="0"/>
              <a:t>Smolis</a:t>
            </a:r>
            <a:endParaRPr lang="pl-PL" b="1" dirty="0" smtClean="0"/>
          </a:p>
          <a:p>
            <a:r>
              <a:rPr lang="pl-PL" b="1" dirty="0" smtClean="0"/>
              <a:t>fizjoterapeuta</a:t>
            </a:r>
          </a:p>
          <a:p>
            <a:endParaRPr lang="pl-PL" dirty="0"/>
          </a:p>
        </p:txBody>
      </p:sp>
      <p:pic>
        <p:nvPicPr>
          <p:cNvPr id="4" name="Obraz 3" descr="nord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857496"/>
            <a:ext cx="4429156" cy="30672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Zalety i aspekty zdrowotne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u="sng" dirty="0" smtClean="0"/>
              <a:t>Zalety:</a:t>
            </a:r>
          </a:p>
          <a:p>
            <a:r>
              <a:rPr lang="pl-PL" dirty="0" smtClean="0"/>
              <a:t>Łatwy i szybki do nauczenia,</a:t>
            </a:r>
          </a:p>
          <a:p>
            <a:r>
              <a:rPr lang="pl-PL" dirty="0" smtClean="0"/>
              <a:t>Dobry dla każdej grupy wiekowej,</a:t>
            </a:r>
          </a:p>
          <a:p>
            <a:r>
              <a:rPr lang="pl-PL" dirty="0" smtClean="0"/>
              <a:t>Uniwersalny,</a:t>
            </a:r>
          </a:p>
          <a:p>
            <a:r>
              <a:rPr lang="pl-PL" dirty="0" smtClean="0"/>
              <a:t>Możliwy do uprawiania wszędzie i o każdej porze roku,</a:t>
            </a:r>
          </a:p>
          <a:p>
            <a:r>
              <a:rPr lang="pl-PL" dirty="0" smtClean="0"/>
              <a:t>Jest bezpieczny, prosty w opanowaniu techniki,</a:t>
            </a:r>
          </a:p>
          <a:p>
            <a:r>
              <a:rPr lang="pl-PL" dirty="0" smtClean="0"/>
              <a:t>Bardzo „towarzyski”,</a:t>
            </a:r>
          </a:p>
          <a:p>
            <a:r>
              <a:rPr lang="pl-PL" dirty="0" smtClean="0"/>
              <a:t>Relaksuje, poprawia nastrój;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Zalety i aspekty zdrowotne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u="sng" dirty="0" smtClean="0"/>
              <a:t>Aspekty zdrowotne i korzyści:</a:t>
            </a:r>
          </a:p>
          <a:p>
            <a:r>
              <a:rPr lang="pl-PL" dirty="0" smtClean="0"/>
              <a:t>Angażuje 90% układu mięśniowego,</a:t>
            </a:r>
          </a:p>
          <a:p>
            <a:r>
              <a:rPr lang="pl-PL" dirty="0" smtClean="0"/>
              <a:t>Pozwala spalić 400 kalorii na godzinę,</a:t>
            </a:r>
          </a:p>
          <a:p>
            <a:r>
              <a:rPr lang="pl-PL" dirty="0" smtClean="0"/>
              <a:t>Odciąża stawy kończyn dolnych i kręgosłupa,</a:t>
            </a:r>
          </a:p>
          <a:p>
            <a:r>
              <a:rPr lang="pl-PL" dirty="0" smtClean="0"/>
              <a:t>Buduje gorset mięśniowy wokół kręgosłupa,</a:t>
            </a:r>
          </a:p>
          <a:p>
            <a:r>
              <a:rPr lang="pl-PL" dirty="0" smtClean="0"/>
              <a:t>Kształtuje sylwetkę,</a:t>
            </a:r>
          </a:p>
          <a:p>
            <a:r>
              <a:rPr lang="pl-PL" dirty="0" smtClean="0"/>
              <a:t>Wzmacnia serce, wspomaga pracę układu krążenia i układu limfatycznego,</a:t>
            </a:r>
          </a:p>
          <a:p>
            <a:r>
              <a:rPr lang="pl-PL" dirty="0" smtClean="0"/>
              <a:t>Wzmacnia mięśnie oddechowe,</a:t>
            </a:r>
          </a:p>
          <a:p>
            <a:r>
              <a:rPr lang="pl-PL" dirty="0" smtClean="0"/>
              <a:t>Pomaga utrzymać równowagę,</a:t>
            </a:r>
          </a:p>
          <a:p>
            <a:r>
              <a:rPr lang="pl-PL" dirty="0" smtClean="0"/>
              <a:t>Kształtuje koordynację,</a:t>
            </a:r>
          </a:p>
          <a:p>
            <a:r>
              <a:rPr lang="pl-PL" dirty="0" smtClean="0"/>
              <a:t>Zwiększa odporność organizmu, polepsza odporność na choroby;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Przeciwwskazania do aktywności fizycznej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Znaczne uszkodzenia serca,</a:t>
            </a:r>
          </a:p>
          <a:p>
            <a:r>
              <a:rPr lang="pl-PL" dirty="0" smtClean="0"/>
              <a:t>Znaczna niewydolność oddychania,</a:t>
            </a:r>
          </a:p>
          <a:p>
            <a:r>
              <a:rPr lang="pl-PL" dirty="0" smtClean="0"/>
              <a:t>Ostre choroby zakaźne,</a:t>
            </a:r>
          </a:p>
          <a:p>
            <a:r>
              <a:rPr lang="pl-PL" dirty="0" smtClean="0"/>
              <a:t>Choroby układu ruchu w okresie ostrym,</a:t>
            </a:r>
          </a:p>
          <a:p>
            <a:r>
              <a:rPr lang="pl-PL" dirty="0" smtClean="0"/>
              <a:t>Bole w klatce piersiowej,</a:t>
            </a:r>
          </a:p>
          <a:p>
            <a:r>
              <a:rPr lang="pl-PL" dirty="0" smtClean="0"/>
              <a:t>Duszności,</a:t>
            </a:r>
          </a:p>
          <a:p>
            <a:r>
              <a:rPr lang="pl-PL" dirty="0" smtClean="0"/>
              <a:t>Kołatanie serca,</a:t>
            </a:r>
          </a:p>
          <a:p>
            <a:r>
              <a:rPr lang="pl-PL" dirty="0" smtClean="0"/>
              <a:t>Zawroty głowy,</a:t>
            </a:r>
          </a:p>
          <a:p>
            <a:r>
              <a:rPr lang="pl-PL" dirty="0" smtClean="0"/>
              <a:t>Omdlenia i osłabienia w czasie wysiłku,</a:t>
            </a:r>
          </a:p>
          <a:p>
            <a:r>
              <a:rPr lang="pl-PL" dirty="0" smtClean="0"/>
              <a:t>Świeże rany pooperacyjne,</a:t>
            </a:r>
          </a:p>
          <a:p>
            <a:r>
              <a:rPr lang="pl-PL" dirty="0" smtClean="0"/>
              <a:t>Zaczerwienienie w okolicach stawów;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Przykładowe ćwiczenia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1" u="sng" dirty="0" smtClean="0"/>
              <a:t>Ćwiczenia rozgrzewkowe: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Obszerne wymachy ramion do przodu, do tyłu i na przemian.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Krążenia kijkiem przed klatką piersiową.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Przekładanie kijków z ręki do ręki nad głową.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Przekładanie kijków z ręki do </a:t>
            </a:r>
            <a:r>
              <a:rPr lang="pl-PL" dirty="0" smtClean="0"/>
              <a:t>ręki przed klatką piersiową.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Przekładanie kijków z ręki do </a:t>
            </a:r>
            <a:r>
              <a:rPr lang="pl-PL" dirty="0" smtClean="0"/>
              <a:t>ręki pod kolanem.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Przekładanie kijków z ręki do </a:t>
            </a:r>
            <a:r>
              <a:rPr lang="pl-PL" dirty="0" smtClean="0"/>
              <a:t>ręki między nogami przy ziemi.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Kijki wbite w ziemię, ramiona wykonują ruchy jak do żabki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Skręty tułowia z kijkami założonymi na </a:t>
            </a:r>
            <a:r>
              <a:rPr lang="pl-PL" dirty="0" smtClean="0"/>
              <a:t>ł</a:t>
            </a:r>
            <a:r>
              <a:rPr lang="pl-PL" dirty="0" smtClean="0"/>
              <a:t>opatkach.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Wymachy nogi do przodu i do tyłu.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Wymachy nogi do boku.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Krążenia w stawie biodrowym.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Przysiady.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Marsz w miejscu na palcach.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Wspięcia na palce i na pięty.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Przykładowe ćwiczenia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u="sng" dirty="0" smtClean="0"/>
              <a:t>Ćwiczenia siłowe/wzmacniające</a:t>
            </a:r>
          </a:p>
          <a:p>
            <a:r>
              <a:rPr lang="pl-PL" b="1" dirty="0" smtClean="0"/>
              <a:t>Ramiona i mięśnie grzbietu: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Unoszenie ramion z przed klatki piersiowej w górę.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Unoszenie ramion z za pleców górę.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Unoszenie ramion bokiem w górę.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Wyprost ramion w tył za plecami.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Ćw. w parach przepychanie/przeciąganie kijków na wysokości bioder.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Ćw</a:t>
            </a:r>
            <a:r>
              <a:rPr lang="pl-PL" dirty="0" smtClean="0"/>
              <a:t>. w </a:t>
            </a:r>
            <a:r>
              <a:rPr lang="pl-PL" dirty="0" smtClean="0"/>
              <a:t>parach przepychanie/przeciąganie </a:t>
            </a:r>
            <a:r>
              <a:rPr lang="pl-PL" dirty="0" smtClean="0"/>
              <a:t>kijków nad głową.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Ćw</a:t>
            </a:r>
            <a:r>
              <a:rPr lang="pl-PL" dirty="0" smtClean="0"/>
              <a:t>. w </a:t>
            </a:r>
            <a:r>
              <a:rPr lang="pl-PL" dirty="0" smtClean="0"/>
              <a:t>parach przepychanie/przeciąganie </a:t>
            </a:r>
            <a:r>
              <a:rPr lang="pl-PL" dirty="0" smtClean="0"/>
              <a:t>kijków w ustawieniu bokiem do siebie.</a:t>
            </a:r>
          </a:p>
          <a:p>
            <a:endParaRPr lang="pl-PL" b="1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Przykładowe ćwiczenia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Mięśnie brzucha: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Unoszenie i przyciąganie kolana do klatki piersiowej.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Unoszenie kolana do przeciwległego łokcia.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Intensywne skręty tułowia przy ustabilizowanych biodrach.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Przykładowe ćwiczenia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dirty="0" smtClean="0"/>
              <a:t>Mięśnie nóg i mięśnie obręczy biodrowej: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Przysiady.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Wypady nóg.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Unoszenie nogi w tył.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Unoszenie nogi do boku.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Przy uniesionej nodze wyprost i zgięcie kolan.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Wspięcia na palce i na pięty.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Przykładowe ćwiczenia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l-PL" b="1" u="sng" dirty="0" smtClean="0"/>
              <a:t>Ćwiczenia rozciągające: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tylnych łydki i uda: przyciąganie palców stopy do przedniej części podudzia przy jednoczesnym nacisku na pięty w ziemię.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przednich goleni: naciskanie grzbietową częścią stopy w podłoże.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tylnych łydki: naciskanie piętą daleko w tył.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uda i mięśni biodrowo lędźwiowych w wypadzie.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przednich uda: przyciąganie piety do pośladka z jednoczesnym wypychaniem bioder.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pośladkowych w skłonie przy skrzyżowanych nogach.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przyśrodkowych uda w wypadzie do boku.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grzbietu i klatki piersiowej: w opadzie klatka piersiowa ciągnie w dół, ręce i biodra ciągną w przeciwne strony.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bocznych tułowia w opadzie.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Rozciąganie mięśni karku.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TECHNIKA CHODU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Technika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r>
              <a:rPr lang="pl-PL" dirty="0" smtClean="0"/>
              <a:t> bazuje przede wszystkim na cyklu ruchowym naturalnego marszu,</a:t>
            </a:r>
          </a:p>
          <a:p>
            <a:r>
              <a:rPr lang="pl-PL" dirty="0" smtClean="0"/>
              <a:t>Idea marszu z kijami opiera się na :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Długi krok,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Zamaszyste wymachy ramion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Prawidłowe odpychanie się kijami do podłoża.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Technikę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r>
              <a:rPr lang="pl-PL" dirty="0" smtClean="0"/>
              <a:t> możemy taktować jako: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lang="pl-PL" dirty="0" smtClean="0"/>
              <a:t>Technikę zdrowotną – w procesach profilaktyki i rekonwalescencji,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Technikę fitness – jako sposób na dobrą kondycję i sylwetkę,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 smtClean="0"/>
              <a:t>Technikę sportową – jako formę treningu ogólnorozwojowego,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Charakterystyka prawidłowej techniki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u="sng" dirty="0" smtClean="0"/>
              <a:t>Praca nóg: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Jedna stopa utrzymuje zawsze kontakt z podłożem,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Stopę stawiamy na ziemi zaczynając od piety, następnie przetoczenie przez śródstopie aż do mocnego odepchnięcia z palców,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Stawy kolanowe swobodnie się zginają,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Długość kroku powinna być przynajmniej taka jak kijek, którym się odpychamy,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Przy długim kroku pobudzamy dodatkowo partie mięśni w obręczy biodrowej, szczególnie mięśnie pośladkowe;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Charakterystyka prawidłowej techniki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b="1" u="sng" dirty="0" smtClean="0"/>
              <a:t>Praca ramion (przód):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Dłoń w momencie wbijania kijka w ziemię jest zaciśnięta w pięść, stanowczy mocny chwyt pozwala na rozpoczęcie mocnego odpychania,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Dłoń i nadgarstek utrzymują kijek cały czas pod kątem ostrym w stosunku do podłoża, tak by wbijał się z tyłu, na wysokości połowy kroku,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Ł</a:t>
            </a:r>
            <a:r>
              <a:rPr lang="pl-PL" dirty="0" smtClean="0"/>
              <a:t>okieć jest w pozycji pośredniej;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Charakterystyka prawidłowej techniki </a:t>
            </a:r>
            <a:r>
              <a:rPr lang="pl-PL" dirty="0" err="1" smtClean="0"/>
              <a:t>nordic</a:t>
            </a:r>
            <a:r>
              <a:rPr lang="pl-PL" dirty="0" smtClean="0"/>
              <a:t> </a:t>
            </a:r>
            <a:r>
              <a:rPr lang="pl-PL" dirty="0" err="1" smtClean="0"/>
              <a:t>walking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b="1" u="sng" dirty="0" smtClean="0"/>
              <a:t>Praca ramion (tył):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Ramię wykonuje ruch po łuku, do tyłu i do góry,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Linię bioder dłoń mija na wysokości stawu biodrowego,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Dłoń powoli rozluźnia chwyt na kijku i wracając płynnie go łapie, tak by przy </a:t>
            </a:r>
            <a:r>
              <a:rPr lang="pl-PL" dirty="0" err="1" smtClean="0"/>
              <a:t>lini</a:t>
            </a:r>
            <a:r>
              <a:rPr lang="pl-PL" dirty="0" smtClean="0"/>
              <a:t> bioder dłoń była już zaciśnięta w pięść,</a:t>
            </a:r>
          </a:p>
          <a:p>
            <a:pPr>
              <a:buFont typeface="Wingdings" pitchFamily="2" charset="2"/>
              <a:buChar char="§"/>
            </a:pPr>
            <a:r>
              <a:rPr lang="pl-PL" dirty="0" smtClean="0"/>
              <a:t>Ramię w stawie barkowym maksymalnie wyprostowane;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Inne ważne elementy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Przenosząc kijki do przodu, nie ciągną się po podłożu, </a:t>
            </a:r>
          </a:p>
          <a:p>
            <a:r>
              <a:rPr lang="pl-PL" dirty="0" smtClean="0"/>
              <a:t>Tułów jest lekko pochylony do przodu,</a:t>
            </a:r>
          </a:p>
          <a:p>
            <a:r>
              <a:rPr lang="pl-PL" dirty="0" smtClean="0"/>
              <a:t>Plecy proste,</a:t>
            </a:r>
          </a:p>
          <a:p>
            <a:r>
              <a:rPr lang="pl-PL" dirty="0" smtClean="0"/>
              <a:t>Brzuch </a:t>
            </a:r>
            <a:r>
              <a:rPr lang="pl-PL" dirty="0" err="1" smtClean="0"/>
              <a:t>napiety</a:t>
            </a:r>
            <a:r>
              <a:rPr lang="pl-PL" dirty="0" smtClean="0"/>
              <a:t>,</a:t>
            </a:r>
          </a:p>
          <a:p>
            <a:r>
              <a:rPr lang="pl-PL" dirty="0" smtClean="0"/>
              <a:t>Wzrok skierowany do przodu, nie pod nogi,</a:t>
            </a:r>
          </a:p>
          <a:p>
            <a:r>
              <a:rPr lang="pl-PL" dirty="0" smtClean="0"/>
              <a:t>Płynny oddech,</a:t>
            </a:r>
          </a:p>
          <a:p>
            <a:r>
              <a:rPr lang="pl-PL" dirty="0" smtClean="0"/>
              <a:t>Płynny rytm i tempo marszu,</a:t>
            </a:r>
          </a:p>
          <a:p>
            <a:r>
              <a:rPr lang="pl-PL" dirty="0" smtClean="0"/>
              <a:t>Uśmiech na twarzy </a:t>
            </a:r>
            <a:endParaRPr lang="pl-PL" dirty="0"/>
          </a:p>
        </p:txBody>
      </p:sp>
      <p:pic>
        <p:nvPicPr>
          <p:cNvPr id="1026" name="Picture 2" descr="C:\Users\Dziewczyny\AppData\Local\Microsoft\Windows\Temporary Internet Files\Content.IE5\S30GE4CT\smile-98458_64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5929330"/>
            <a:ext cx="642942" cy="6626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 descr="technika-z-ksiazki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428604"/>
            <a:ext cx="6003420" cy="6041658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Zasady doboru prawidłowej długości kijków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pl-PL" dirty="0" smtClean="0"/>
              <a:t>Przelicznik o,68 x wzrost w centymetrach</a:t>
            </a:r>
          </a:p>
          <a:p>
            <a:pPr marL="578358" indent="-514350">
              <a:buNone/>
            </a:pPr>
            <a:r>
              <a:rPr lang="pl-PL" dirty="0" smtClean="0"/>
              <a:t> </a:t>
            </a:r>
            <a:r>
              <a:rPr lang="pl-PL" dirty="0" smtClean="0"/>
              <a:t>    Przykład: wzrost 170cm x 0,68 =115,6 .</a:t>
            </a:r>
          </a:p>
          <a:p>
            <a:pPr marL="578358" indent="-514350">
              <a:buNone/>
            </a:pPr>
            <a:r>
              <a:rPr lang="pl-PL" dirty="0" smtClean="0"/>
              <a:t>2. </a:t>
            </a:r>
            <a:r>
              <a:rPr lang="pl-PL" dirty="0" smtClean="0"/>
              <a:t>Najpewniejszym i zalecanym sposobem </a:t>
            </a:r>
            <a:r>
              <a:rPr lang="pl-PL" dirty="0" smtClean="0"/>
              <a:t>jest bezpośredni kontakt z instruktorem i dopasowanie kijków. Kijek powinien być tak ustawiony aby ramie w stawie </a:t>
            </a:r>
            <a:r>
              <a:rPr lang="pl-PL" dirty="0" smtClean="0"/>
              <a:t>ł</a:t>
            </a:r>
            <a:r>
              <a:rPr lang="pl-PL" dirty="0" smtClean="0"/>
              <a:t>okciowym było zgięte pod katem prostym, lub u osoby początkującej pod katem 100 stopni.</a:t>
            </a:r>
          </a:p>
          <a:p>
            <a:pPr marL="578358" indent="-514350">
              <a:buNone/>
            </a:pPr>
            <a:r>
              <a:rPr lang="pl-PL" dirty="0" smtClean="0"/>
              <a:t> 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89</TotalTime>
  <Words>927</Words>
  <Application>Microsoft Office PowerPoint</Application>
  <PresentationFormat>Pokaz na ekranie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18" baseType="lpstr">
      <vt:lpstr>Energetyczny</vt:lpstr>
      <vt:lpstr>NORDIC WALKING  MARSZ PO ZDROWIE</vt:lpstr>
      <vt:lpstr>TECHNIKA CHODU</vt:lpstr>
      <vt:lpstr>Technikę nordic walking możemy taktować jako:</vt:lpstr>
      <vt:lpstr>Charakterystyka prawidłowej techniki nordic walking</vt:lpstr>
      <vt:lpstr>Charakterystyka prawidłowej techniki nordic walking</vt:lpstr>
      <vt:lpstr>Charakterystyka prawidłowej techniki nordic walking</vt:lpstr>
      <vt:lpstr>Inne ważne elementy</vt:lpstr>
      <vt:lpstr>Slajd 8</vt:lpstr>
      <vt:lpstr>Zasady doboru prawidłowej długości kijków</vt:lpstr>
      <vt:lpstr>Zalety i aspekty zdrowotne nordic walking</vt:lpstr>
      <vt:lpstr>Zalety i aspekty zdrowotne nordic walking</vt:lpstr>
      <vt:lpstr>Przeciwwskazania do aktywności fizycznej</vt:lpstr>
      <vt:lpstr>Przykładowe ćwiczenia</vt:lpstr>
      <vt:lpstr>Przykładowe ćwiczenia</vt:lpstr>
      <vt:lpstr>Przykładowe ćwiczenia</vt:lpstr>
      <vt:lpstr>Przykładowe ćwiczenia</vt:lpstr>
      <vt:lpstr>Przykładowe ćwiczenia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NORDIC WALKING  MARSZ PO ZDROWIE</dc:title>
  <dc:creator>Dziewczyny</dc:creator>
  <cp:lastModifiedBy>Dziewczyny</cp:lastModifiedBy>
  <cp:revision>12</cp:revision>
  <dcterms:created xsi:type="dcterms:W3CDTF">2018-01-24T21:58:46Z</dcterms:created>
  <dcterms:modified xsi:type="dcterms:W3CDTF">2018-01-24T23:28:00Z</dcterms:modified>
</cp:coreProperties>
</file>